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73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38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31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96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185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971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4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02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21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8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35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E63AB-349E-4066-B776-2CDA8A1751E3}" type="datetimeFigureOut">
              <a:rPr kumimoji="1" lang="ja-JP" altLang="en-US" smtClean="0"/>
              <a:t>2016/1/29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1841-24CF-42C6-962C-5807EDA569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58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377280" y="181033"/>
            <a:ext cx="6480720" cy="50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ja-JP" sz="2400" b="1" dirty="0" smtClean="0"/>
              <a:t>東北大学産学連携先端材料研究開発センター</a:t>
            </a:r>
            <a:endParaRPr lang="ja-JP" sz="2400" dirty="0"/>
          </a:p>
        </p:txBody>
      </p:sp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377280" y="2260599"/>
            <a:ext cx="6480720" cy="75479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300"/>
              </a:lnSpc>
            </a:pPr>
            <a:r>
              <a:rPr lang="ja-JP" altLang="ja-JP" sz="1600" b="1" dirty="0" smtClean="0"/>
              <a:t>【プログラム】</a:t>
            </a:r>
          </a:p>
          <a:p>
            <a:pPr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０９：３０～０９：４０　　　 開会の挨拶 　</a:t>
            </a:r>
            <a:r>
              <a:rPr lang="en-US" altLang="ja-JP" sz="1050" dirty="0" smtClean="0"/>
              <a:t>    </a:t>
            </a:r>
            <a:r>
              <a:rPr lang="ja-JP" altLang="ja-JP" sz="1050" dirty="0" smtClean="0"/>
              <a:t>センター長　 高梨 弘毅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◆</a:t>
            </a:r>
            <a:r>
              <a:rPr lang="ja-JP" altLang="ja-JP" sz="1050" b="1" dirty="0" smtClean="0"/>
              <a:t>エネルギー分野</a:t>
            </a:r>
            <a:r>
              <a:rPr lang="en-US" altLang="ja-JP" sz="1050" dirty="0" smtClean="0"/>
              <a:t>                                    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０９：４０～１０：００　 　 　「バイオテンプレート極限加工によるナノデバイス開発」</a:t>
            </a:r>
          </a:p>
          <a:p>
            <a:pPr algn="l" latinLnBrk="1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　</a:t>
            </a:r>
            <a:r>
              <a:rPr lang="ja-JP" altLang="ja-JP" sz="1050" dirty="0" smtClean="0"/>
              <a:t>流体研 寒川プロジェクト　寒川 誠二、久保田 智広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１０：００～１０：２０　　　　「高エネルギー密度貯蔵タイプの全固体電池の研究開発」</a:t>
            </a:r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　</a:t>
            </a: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多元研 本間プロジェクト　 本間 格、雁部 祥行、 岡 伸人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１０：２０～１０：４０　　　「マグネシウムソレイユプロジェクト」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多元研 柴田プロジェクト 柴田 浩幸、小濱 泰昭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１０：４０～１１：００　</a:t>
            </a:r>
            <a:r>
              <a:rPr lang="en-US" altLang="ja-JP" sz="1050" dirty="0" smtClean="0"/>
              <a:t>    </a:t>
            </a:r>
            <a:r>
              <a:rPr lang="ja-JP" altLang="ja-JP" sz="1050" dirty="0" smtClean="0"/>
              <a:t>「日仏国際共同研究</a:t>
            </a:r>
            <a:r>
              <a:rPr lang="en-US" altLang="ja-JP" sz="1050" dirty="0" err="1" smtClean="0"/>
              <a:t>ELyT-MaX</a:t>
            </a:r>
            <a:r>
              <a:rPr lang="en-US" altLang="ja-JP" sz="1050" dirty="0" smtClean="0"/>
              <a:t>"</a:t>
            </a:r>
            <a:r>
              <a:rPr lang="ja-JP" altLang="ja-JP" sz="1050" dirty="0" smtClean="0"/>
              <a:t>過酷条件下の材料とシステム</a:t>
            </a:r>
            <a:r>
              <a:rPr lang="en-US" altLang="ja-JP" sz="1050" dirty="0" smtClean="0"/>
              <a:t>"</a:t>
            </a:r>
            <a:r>
              <a:rPr lang="ja-JP" altLang="ja-JP" sz="1050" dirty="0" smtClean="0"/>
              <a:t>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　</a:t>
            </a:r>
            <a:r>
              <a:rPr lang="ja-JP" altLang="ja-JP" sz="1050" dirty="0" smtClean="0"/>
              <a:t>流体研 伊藤プロジェクト　小助川 博之</a:t>
            </a:r>
          </a:p>
          <a:p>
            <a:pPr algn="l">
              <a:lnSpc>
                <a:spcPts val="300"/>
              </a:lnSpc>
            </a:pPr>
            <a:endParaRPr lang="en-US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◆</a:t>
            </a:r>
            <a:r>
              <a:rPr lang="ja-JP" altLang="ja-JP" sz="1050" b="1" dirty="0" smtClean="0"/>
              <a:t>エレクトロニクス分野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１１：００～１１：２０　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「超臨界ナノ材料技術開発」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　</a:t>
            </a:r>
            <a:r>
              <a:rPr lang="ja-JP" altLang="ja-JP" sz="1050" dirty="0" smtClean="0"/>
              <a:t>多元研 阿尻プロジェクト　佐藤 優</a:t>
            </a:r>
          </a:p>
          <a:p>
            <a:pPr algn="l">
              <a:lnSpc>
                <a:spcPts val="300"/>
              </a:lnSpc>
            </a:pPr>
            <a:endParaRPr lang="en-US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◆</a:t>
            </a:r>
            <a:r>
              <a:rPr lang="ja-JP" altLang="ja-JP" sz="1050" b="1" dirty="0" smtClean="0"/>
              <a:t>社会基盤分野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１１：２０～１１：４０　　　「革新鋼板の開発における組織制御」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　</a:t>
            </a:r>
            <a:r>
              <a:rPr lang="ja-JP" altLang="ja-JP" sz="1050" dirty="0" smtClean="0"/>
              <a:t>金研 古原プロジェクト　古原 忠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１１：４０～１２：００　　　「ものづくりに活用する応力テンソル計測と励起反応場」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　</a:t>
            </a:r>
            <a:r>
              <a:rPr lang="ja-JP" altLang="ja-JP" sz="1050" dirty="0" smtClean="0"/>
              <a:t>多元研 鈴木プロジェクト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田中 俊一郎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１２：００～１３：００　　　　　　昼休憩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１３：００～１３：２０　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「産官学連携による超低損失軟磁性材料の研究開発と事業化（その３）」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金研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牧野プロジェクト　竹内　章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１３：２０～１３：４０　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「電子ビーム積層造形」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金研 千葉プロジェクト　小泉　雄一郎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１３：４０～１４：００　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「Ｘ線位相敏感スキャナの開発」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多元研 百生プロジェクト　百生 敦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◆</a:t>
            </a:r>
            <a:r>
              <a:rPr lang="ja-JP" altLang="ja-JP" sz="1050" b="1" dirty="0" smtClean="0"/>
              <a:t>産学官連携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１４：００～１４：２０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　「大学研究成果の事業化推進活動について」</a:t>
            </a:r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　　　　　　　　　　　　　　　</a:t>
            </a:r>
            <a:r>
              <a:rPr lang="en-US" altLang="ja-JP" sz="1050" dirty="0" smtClean="0"/>
              <a:t>   </a:t>
            </a:r>
            <a:r>
              <a:rPr lang="ja-JP" altLang="ja-JP" sz="1050" dirty="0" smtClean="0"/>
              <a:t>　 　</a:t>
            </a:r>
            <a:r>
              <a:rPr lang="en-US" altLang="ja-JP" sz="1050" dirty="0" smtClean="0"/>
              <a:t>   </a:t>
            </a:r>
            <a:r>
              <a:rPr lang="ja-JP" altLang="en-US" sz="1050" dirty="0" smtClean="0"/>
              <a:t>　　　　　</a:t>
            </a:r>
            <a:r>
              <a:rPr lang="ja-JP" altLang="ja-JP" sz="1050" dirty="0" smtClean="0"/>
              <a:t>本部 事業イノベーション本部　根本 義久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１４：２０～１４：４０　    「放射光施設を活かす産学連携スキームとイノベーションエコシステム」</a:t>
            </a:r>
          </a:p>
          <a:p>
            <a:pPr algn="l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東北放射光施設推進会議　高田 昌樹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１４：４０～１５：００　    「出資事業の状況について」</a:t>
            </a:r>
          </a:p>
          <a:p>
            <a:pPr algn="l" latinLnBrk="1">
              <a:lnSpc>
                <a:spcPts val="300"/>
              </a:lnSpc>
            </a:pPr>
            <a:r>
              <a:rPr lang="ja-JP" altLang="en-US" sz="1050" dirty="0" smtClean="0"/>
              <a:t>　　　　　　　　　　　　　　　　　　　　　　　　　</a:t>
            </a:r>
            <a:r>
              <a:rPr lang="ja-JP" altLang="ja-JP" sz="1050" dirty="0" smtClean="0"/>
              <a:t>東北大学ベンチャーパートナーズ株式会社　樋口 哲郎</a:t>
            </a:r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en-US" altLang="ja-JP" sz="1050" dirty="0" smtClean="0"/>
              <a:t> </a:t>
            </a:r>
            <a:endParaRPr lang="ja-JP" altLang="ja-JP" sz="1050" dirty="0" smtClean="0"/>
          </a:p>
          <a:p>
            <a:pPr algn="l">
              <a:lnSpc>
                <a:spcPts val="300"/>
              </a:lnSpc>
            </a:pPr>
            <a:r>
              <a:rPr lang="ja-JP" altLang="ja-JP" sz="1050" dirty="0" smtClean="0"/>
              <a:t>◯ １５：００～１５：０５　　　</a:t>
            </a:r>
            <a:r>
              <a:rPr lang="en-US" altLang="ja-JP" sz="1050" dirty="0" smtClean="0"/>
              <a:t>   </a:t>
            </a:r>
            <a:r>
              <a:rPr lang="ja-JP" altLang="ja-JP" sz="1050" dirty="0" smtClean="0"/>
              <a:t>閉会の挨拶　　</a:t>
            </a:r>
            <a:r>
              <a:rPr lang="en-US" altLang="ja-JP" sz="1050" dirty="0" smtClean="0"/>
              <a:t>  </a:t>
            </a:r>
            <a:r>
              <a:rPr lang="ja-JP" altLang="ja-JP" sz="1050" dirty="0" smtClean="0"/>
              <a:t>　　多元研所長　　村松 淳司</a:t>
            </a:r>
            <a:endParaRPr lang="en-US" altLang="ja-JP" sz="1050" dirty="0" smtClean="0"/>
          </a:p>
          <a:p>
            <a:pPr algn="r">
              <a:lnSpc>
                <a:spcPts val="300"/>
              </a:lnSpc>
            </a:pPr>
            <a:endParaRPr lang="en-US" altLang="ja-JP" sz="1050" dirty="0"/>
          </a:p>
          <a:p>
            <a:pPr algn="r">
              <a:lnSpc>
                <a:spcPts val="300"/>
              </a:lnSpc>
            </a:pPr>
            <a:endParaRPr lang="en-US" altLang="ja-JP" sz="1200" dirty="0"/>
          </a:p>
          <a:p>
            <a:pPr algn="r">
              <a:lnSpc>
                <a:spcPts val="300"/>
              </a:lnSpc>
            </a:pPr>
            <a:r>
              <a:rPr lang="ja-JP" altLang="en-US" sz="1100" dirty="0" smtClean="0"/>
              <a:t>お問い合わせ先　東北</a:t>
            </a:r>
            <a:r>
              <a:rPr lang="ja-JP" altLang="en-US" sz="1100" dirty="0"/>
              <a:t>大学産学連携先端材料研究開発</a:t>
            </a:r>
            <a:r>
              <a:rPr lang="ja-JP" altLang="en-US" sz="1100" dirty="0" smtClean="0"/>
              <a:t>センター　支援室 </a:t>
            </a:r>
            <a:r>
              <a:rPr lang="ja-JP" altLang="en-US" sz="1100" dirty="0">
                <a:latin typeface="+mn-ea"/>
              </a:rPr>
              <a:t>： </a:t>
            </a:r>
            <a:r>
              <a:rPr lang="en-US" altLang="ja-JP" sz="1200" dirty="0" smtClean="0">
                <a:latin typeface="+mn-ea"/>
              </a:rPr>
              <a:t>022-217-3826</a:t>
            </a:r>
            <a:endParaRPr lang="ja-JP" altLang="en-US" sz="1200" dirty="0">
              <a:latin typeface="+mn-ea"/>
            </a:endParaRPr>
          </a:p>
          <a:p>
            <a:pPr algn="r">
              <a:lnSpc>
                <a:spcPts val="300"/>
              </a:lnSpc>
            </a:pPr>
            <a:endParaRPr lang="ja-JP" altLang="ja-JP" sz="1200" dirty="0" smtClean="0"/>
          </a:p>
          <a:p>
            <a:pPr>
              <a:lnSpc>
                <a:spcPts val="300"/>
              </a:lnSpc>
            </a:pPr>
            <a:endParaRPr lang="ja-JP" sz="1050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377280" y="685088"/>
            <a:ext cx="6480720" cy="5040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9533" b="0" kern="1200" cap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algn="ctr"/>
            <a:r>
              <a:rPr lang="ja-JP" altLang="en-US" sz="2400" b="1" u="sng" dirty="0" smtClean="0"/>
              <a:t>第二回　</a:t>
            </a:r>
            <a:r>
              <a:rPr lang="ja-JP" altLang="ja-JP" sz="2400" b="1" u="sng" dirty="0" smtClean="0"/>
              <a:t>研究成果報告会</a:t>
            </a:r>
            <a:endParaRPr lang="ja-JP" altLang="en-US" sz="24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77280" y="1189143"/>
            <a:ext cx="6480720" cy="8640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32075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ja-JP" sz="9533" b="0" kern="1200" cap="none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>
              <a:lnSpc>
                <a:spcPts val="3000"/>
              </a:lnSpc>
            </a:pPr>
            <a:r>
              <a:rPr lang="ja-JP" altLang="ja-JP" sz="2400" dirty="0"/>
              <a:t>【</a:t>
            </a:r>
            <a:r>
              <a:rPr lang="ja-JP" altLang="ja-JP" sz="2000" dirty="0"/>
              <a:t>場所】多元研 材料･物性総合研究棟Ⅰ　１階</a:t>
            </a:r>
            <a:r>
              <a:rPr lang="ja-JP" altLang="ja-JP" sz="2000" dirty="0" smtClean="0"/>
              <a:t>大会議室</a:t>
            </a:r>
            <a:endParaRPr lang="en-US" altLang="ja-JP" sz="2000" dirty="0" smtClean="0"/>
          </a:p>
          <a:p>
            <a:pPr>
              <a:lnSpc>
                <a:spcPts val="3000"/>
              </a:lnSpc>
            </a:pPr>
            <a:r>
              <a:rPr lang="ja-JP" altLang="ja-JP" sz="2000" dirty="0"/>
              <a:t>【</a:t>
            </a:r>
            <a:r>
              <a:rPr lang="ja-JP" altLang="ja-JP" sz="2000" dirty="0" smtClean="0"/>
              <a:t>日時</a:t>
            </a:r>
            <a:r>
              <a:rPr lang="ja-JP" altLang="ja-JP" sz="2000" dirty="0"/>
              <a:t>】</a:t>
            </a:r>
            <a:r>
              <a:rPr lang="ja-JP" altLang="ja-JP" sz="2000" dirty="0" smtClean="0"/>
              <a:t>平成</a:t>
            </a:r>
            <a:r>
              <a:rPr lang="en-US" altLang="ja-JP" sz="2000" dirty="0" smtClean="0"/>
              <a:t>28</a:t>
            </a:r>
            <a:r>
              <a:rPr lang="ja-JP" altLang="ja-JP" sz="2000" dirty="0" smtClean="0"/>
              <a:t>年</a:t>
            </a:r>
            <a:r>
              <a:rPr lang="en-US" altLang="ja-JP" sz="2000" dirty="0" smtClean="0"/>
              <a:t>2</a:t>
            </a:r>
            <a:r>
              <a:rPr lang="ja-JP" altLang="ja-JP" sz="2000" dirty="0" smtClean="0"/>
              <a:t>月</a:t>
            </a:r>
            <a:r>
              <a:rPr lang="en-US" altLang="ja-JP" sz="2000" dirty="0" smtClean="0"/>
              <a:t>22</a:t>
            </a:r>
            <a:r>
              <a:rPr lang="ja-JP" altLang="ja-JP" sz="2000" dirty="0" smtClean="0"/>
              <a:t>日</a:t>
            </a:r>
            <a:r>
              <a:rPr lang="en-US" altLang="ja-JP" sz="2000" dirty="0" smtClean="0"/>
              <a:t>(</a:t>
            </a:r>
            <a:r>
              <a:rPr lang="ja-JP" altLang="ja-JP" sz="2000" dirty="0" smtClean="0"/>
              <a:t>月</a:t>
            </a:r>
            <a:r>
              <a:rPr lang="en-US" altLang="ja-JP" sz="2000" dirty="0" smtClean="0"/>
              <a:t>) 9:30 </a:t>
            </a:r>
            <a:r>
              <a:rPr lang="ja-JP" altLang="ja-JP" sz="2000" dirty="0" smtClean="0"/>
              <a:t>～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15:05</a:t>
            </a:r>
            <a:endParaRPr lang="ja-JP" altLang="ja-JP" sz="2000" dirty="0"/>
          </a:p>
        </p:txBody>
      </p:sp>
      <p:sp>
        <p:nvSpPr>
          <p:cNvPr id="9" name="角丸四角形 8"/>
          <p:cNvSpPr/>
          <p:nvPr/>
        </p:nvSpPr>
        <p:spPr>
          <a:xfrm>
            <a:off x="5277803" y="2063116"/>
            <a:ext cx="1293223" cy="7017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77803" y="2063116"/>
            <a:ext cx="1293223" cy="701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accent2">
                    <a:lumMod val="75000"/>
                  </a:schemeClr>
                </a:solidFill>
              </a:rPr>
              <a:t>事前申込不要</a:t>
            </a:r>
            <a:endParaRPr kumimoji="1" lang="en-US" altLang="ja-JP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b="1" dirty="0" smtClean="0">
                <a:solidFill>
                  <a:schemeClr val="accent2">
                    <a:lumMod val="75000"/>
                  </a:schemeClr>
                </a:solidFill>
              </a:rPr>
              <a:t>聴講</a:t>
            </a:r>
            <a:r>
              <a:rPr lang="ja-JP" altLang="en-US" sz="1400" b="1" dirty="0">
                <a:solidFill>
                  <a:schemeClr val="accent2">
                    <a:lumMod val="75000"/>
                  </a:schemeClr>
                </a:solidFill>
              </a:rPr>
              <a:t>無料</a:t>
            </a:r>
            <a:endParaRPr kumimoji="1" lang="ja-JP" altLang="en-US" sz="1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6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29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aq03899053</dc:creator>
  <cp:lastModifiedBy>佐藤二美</cp:lastModifiedBy>
  <cp:revision>14</cp:revision>
  <cp:lastPrinted>2016-01-25T04:40:58Z</cp:lastPrinted>
  <dcterms:created xsi:type="dcterms:W3CDTF">2016-01-25T04:21:34Z</dcterms:created>
  <dcterms:modified xsi:type="dcterms:W3CDTF">2016-01-29T06:55:12Z</dcterms:modified>
</cp:coreProperties>
</file>